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7" r:id="rId2"/>
    <p:sldId id="289" r:id="rId3"/>
    <p:sldId id="290" r:id="rId4"/>
    <p:sldId id="27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69" d="100"/>
          <a:sy n="69" d="100"/>
        </p:scale>
        <p:origin x="77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1772817"/>
            <a:ext cx="7315224" cy="266429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и содержание деятельности психолого-педагогического консилиума в образовательной организации</a:t>
            </a:r>
            <a:endParaRPr lang="ru-RU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4941168"/>
            <a:ext cx="7643866" cy="1273914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  <a:cs typeface="Aharoni" pitchFamily="2" charset="-79"/>
            </a:endParaRPr>
          </a:p>
          <a:p>
            <a:pPr algn="r"/>
            <a:endPara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  <a:cs typeface="Aharoni" pitchFamily="2" charset="-79"/>
            </a:endParaRP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cs typeface="Aharoni" pitchFamily="2" charset="-79"/>
              </a:rPr>
              <a:t>Челябинск</a:t>
            </a:r>
          </a:p>
          <a:p>
            <a:pPr algn="ctr"/>
            <a:r>
              <a:rPr lang="ru-RU" sz="2200" b="1" dirty="0" smtClean="0">
                <a:solidFill>
                  <a:srgbClr val="002060"/>
                </a:solidFill>
                <a:cs typeface="Aharoni" pitchFamily="2" charset="-79"/>
              </a:rPr>
              <a:t>18.02.20.</a:t>
            </a:r>
            <a:endParaRPr lang="ru-RU" sz="2200" b="1" dirty="0">
              <a:solidFill>
                <a:srgbClr val="002060"/>
              </a:solidFill>
              <a:cs typeface="Aharoni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734" y="332657"/>
            <a:ext cx="3140896" cy="9361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2656"/>
            <a:ext cx="3240360" cy="1224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1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82168" cy="34605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ПРОГРАММА 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5140587"/>
              </p:ext>
            </p:extLst>
          </p:nvPr>
        </p:nvGraphicFramePr>
        <p:xfrm>
          <a:off x="251520" y="620686"/>
          <a:ext cx="8352929" cy="59046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48472">
                  <a:extLst>
                    <a:ext uri="{9D8B030D-6E8A-4147-A177-3AD203B41FA5}">
                      <a16:colId xmlns:a16="http://schemas.microsoft.com/office/drawing/2014/main" val="1904702214"/>
                    </a:ext>
                  </a:extLst>
                </a:gridCol>
                <a:gridCol w="4104457">
                  <a:extLst>
                    <a:ext uri="{9D8B030D-6E8A-4147-A177-3AD203B41FA5}">
                      <a16:colId xmlns:a16="http://schemas.microsoft.com/office/drawing/2014/main" val="2421415136"/>
                    </a:ext>
                  </a:extLst>
                </a:gridCol>
              </a:tblGrid>
              <a:tr h="2472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Открытие </a:t>
                      </a:r>
                      <a:r>
                        <a:rPr lang="ru-RU" sz="18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вебинара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Ромашева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Лия Геннадьевна,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главный специалист отдела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обеспечения общего образования Комитета по делам образования г. Челябинска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1275954621"/>
                  </a:ext>
                </a:extLst>
              </a:tr>
              <a:tr h="16260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Организация и содержание деятельности психолого-педагогического консилиума образовательной организации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Теплякова Елена </a:t>
                      </a: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Рифовна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директор МАУ « ЦППМСП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Курчатовского района                                 г. Челябинска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3328475040"/>
                  </a:ext>
                </a:extLst>
              </a:tr>
              <a:tr h="18062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Деятельность ПМПК и </a:t>
                      </a:r>
                      <a:r>
                        <a:rPr lang="ru-RU" sz="18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ППк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 определению и созданию специальных условий получения образования обучающимися с ОВЗ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Никифорова Наталья Николаевна,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директор МАУ                   «»ЦППМСП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Тракторозаводского</a:t>
                      </a:r>
                      <a:endParaRPr lang="ru-RU" sz="1800" baseline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района г. Челябинска»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32582353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997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610160" cy="4900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ПРОГРАММА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2237036"/>
              </p:ext>
            </p:extLst>
          </p:nvPr>
        </p:nvGraphicFramePr>
        <p:xfrm>
          <a:off x="467544" y="764705"/>
          <a:ext cx="8466143" cy="78855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81205">
                  <a:extLst>
                    <a:ext uri="{9D8B030D-6E8A-4147-A177-3AD203B41FA5}">
                      <a16:colId xmlns:a16="http://schemas.microsoft.com/office/drawing/2014/main" val="3222693107"/>
                    </a:ext>
                  </a:extLst>
                </a:gridCol>
                <a:gridCol w="4384938">
                  <a:extLst>
                    <a:ext uri="{9D8B030D-6E8A-4147-A177-3AD203B41FA5}">
                      <a16:colId xmlns:a16="http://schemas.microsoft.com/office/drawing/2014/main" val="1898746747"/>
                    </a:ext>
                  </a:extLst>
                </a:gridCol>
              </a:tblGrid>
              <a:tr h="4852429">
                <a:tc>
                  <a:txBody>
                    <a:bodyPr/>
                    <a:lstStyle/>
                    <a:p>
                      <a:pPr indent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Роль педагога-психолога в психолого-педагогическом консилиуме образовательной организации</a:t>
                      </a:r>
                    </a:p>
                    <a:p>
                      <a:pPr marL="0" marR="0" indent="4572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4572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Роль учителя-логопеда  в психолого-педагогическом консилиуме образовательной организации</a:t>
                      </a:r>
                    </a:p>
                    <a:p>
                      <a:pPr marL="0" marR="0" indent="4572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4572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Роль учителя- дефектолога  в психолого-педагогическом консилиуме образовательной организации</a:t>
                      </a:r>
                    </a:p>
                    <a:p>
                      <a:pPr marL="0" marR="0" indent="4572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Роль социального педагога в психолого-педагогическом консилиуме образовательной организации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4572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4572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Ледкова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Оксана Юрьевна, </a:t>
                      </a: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ГМО педагогов-психологов, педагог-психолог МАОУ «СОШ № 56 г. Челябинска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Чепышко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Ольга Викторовна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руководитель ГМО СИО,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учитель-логопед, МБОУ «Школа-интернат № 4 г. Челябинска»</a:t>
                      </a:r>
                      <a:endParaRPr lang="ru-RU" sz="18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Меренкова </a:t>
                      </a: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Виктория Владимировна,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учитель-дефектолог, МАОУ «СОШ </a:t>
                      </a: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lang="ru-RU" sz="18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              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Челябинска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Куклева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Ксения Сергеевна, 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социальный педагог МБОУ «СОШ № 68 г. Челябинска»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468812512"/>
                  </a:ext>
                </a:extLst>
              </a:tr>
              <a:tr h="6921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4925" marR="34925" marT="34925" marB="34925"/>
                </a:tc>
                <a:extLst>
                  <a:ext uri="{0D108BD9-81ED-4DB2-BD59-A6C34878D82A}">
                    <a16:rowId xmlns:a16="http://schemas.microsoft.com/office/drawing/2014/main" val="3946776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6293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AutoShape 2" descr="ÐÐ°ÑÑÐ¸Ð½ÐºÐ¸ Ð¿Ð¾ Ð·Ð°Ð¿ÑÐ¾ÑÑ Ð¸Ð½ÑÑÐ¸ÑÑÑ ÐºÐ¾ÑÑÐµÐºÑÐ¸Ð¾Ð½Ð½Ð¾Ð¹ Ð¿ÐµÐ´Ð°Ð³Ð¾Ð³Ð¸ÐºÐ¸ Ð»Ð¾Ð³Ð¾ÑÐ¸Ð¿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5" y="160338"/>
            <a:ext cx="2026383" cy="110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348</TotalTime>
  <Words>177</Words>
  <Application>Microsoft Office PowerPoint</Application>
  <PresentationFormat>Экран (4:3)</PresentationFormat>
  <Paragraphs>37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2" baseType="lpstr">
      <vt:lpstr>Aharoni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  Организация и содержание деятельности психолого-педагогического консилиума в образовательной организации</vt:lpstr>
      <vt:lpstr>ПРОГРАММА </vt:lpstr>
      <vt:lpstr>ПРОГРАММА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Целевые ориентиры деятельности ГМО педагогов-психологов образования г. Челябинска 2019-2020 уч. г.: повышение профессионального уровня и реализации творческого потенциала педагогов-психологов образования (Конкурс психолого-педагогических программ   в образовательной среде)</dc:title>
  <dc:creator>User</dc:creator>
  <cp:lastModifiedBy>User</cp:lastModifiedBy>
  <cp:revision>31</cp:revision>
  <dcterms:created xsi:type="dcterms:W3CDTF">2019-09-10T17:18:29Z</dcterms:created>
  <dcterms:modified xsi:type="dcterms:W3CDTF">2020-02-17T09:49:32Z</dcterms:modified>
</cp:coreProperties>
</file>